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283" r:id="rId5"/>
    <p:sldId id="298" r:id="rId6"/>
    <p:sldId id="299" r:id="rId7"/>
    <p:sldId id="301" r:id="rId8"/>
    <p:sldId id="302" r:id="rId9"/>
    <p:sldId id="303" r:id="rId10"/>
    <p:sldId id="304" r:id="rId11"/>
    <p:sldId id="305" r:id="rId12"/>
    <p:sldId id="310" r:id="rId13"/>
    <p:sldId id="306" r:id="rId14"/>
    <p:sldId id="307" r:id="rId15"/>
    <p:sldId id="308" r:id="rId16"/>
    <p:sldId id="30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A2F"/>
    <a:srgbClr val="474134"/>
    <a:srgbClr val="554D3D"/>
    <a:srgbClr val="595515"/>
    <a:srgbClr val="5A532C"/>
    <a:srgbClr val="5B542C"/>
    <a:srgbClr val="59522B"/>
    <a:srgbClr val="5D562D"/>
    <a:srgbClr val="655D31"/>
    <a:srgbClr val="6B6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47B42C-0984-4494-AB08-B3F809D69B5E}" v="1" dt="2025-01-26T05:18:52.786"/>
    <p1510:client id="{3EB65286-18DC-4962-A757-893C2D53C1DB}" v="16" dt="2025-01-26T16:34:52.932"/>
    <p1510:client id="{4F7726C1-36D4-254D-8AA5-E50B4BB575B4}" v="1" dt="2025-01-26T08:15:33.102"/>
    <p1510:client id="{6E7B1CB7-A8A1-380E-6AB6-1E965CD6BCCD}" v="104" dt="2025-01-26T08:54:40.233"/>
    <p1510:client id="{963FAC87-2761-51C5-B7DC-0208771DDDFE}" v="150" dt="2025-01-26T08:40:57.344"/>
    <p1510:client id="{998EA0FC-14B1-4979-B9F9-8504B5A3C83A}" v="5" dt="2025-01-26T11:00:20.612"/>
    <p1510:client id="{E404AD55-DDD7-B5D7-FA18-33FE2816F8A7}" v="1" dt="2025-01-26T08:27:54.902"/>
  </p1510:revLst>
</p1510:revInfo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78" d="100"/>
          <a:sy n="78" d="100"/>
        </p:scale>
        <p:origin x="878" y="91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A26648-F114-4402-B049-AA57EA7F2020}" type="datetimeFigureOut">
              <a:rPr lang="en-US" smtClean="0"/>
              <a:t>1/26/2025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815FE-BC4D-474E-9AA3-6983BC3D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5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177DF1D-D731-86FC-22F9-00221AD8C22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9143" y="440217"/>
            <a:ext cx="9613711" cy="2327086"/>
          </a:xfrm>
          <a:ln w="15875"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4FE67-D925-EFE3-2BA5-C28DA7C03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236976"/>
            <a:ext cx="6867144" cy="2386584"/>
          </a:xfrm>
        </p:spPr>
        <p:txBody>
          <a:bodyPr anchor="b">
            <a:noAutofit/>
          </a:bodyPr>
          <a:lstStyle>
            <a:lvl1pPr algn="l">
              <a:defRPr sz="6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58524-513B-3FD2-4ED0-CB0CA3A3D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7648" y="5971032"/>
            <a:ext cx="3776472" cy="530352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A2A54F-058C-EF24-C892-91614AF2D7E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313A15-57C2-5BD9-DE2B-442792010C5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D750DB-651A-3C95-E822-712897C2D5A4}"/>
              </a:ext>
            </a:extLst>
          </p:cNvPr>
          <p:cNvCxnSpPr>
            <a:cxnSpLocks/>
          </p:cNvCxnSpPr>
          <p:nvPr userDrawn="1"/>
        </p:nvCxnSpPr>
        <p:spPr>
          <a:xfrm>
            <a:off x="398366" y="3226467"/>
            <a:ext cx="11395267" cy="443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136281F-EE75-A92A-B85E-00B02B5C0B67}"/>
              </a:ext>
            </a:extLst>
          </p:cNvPr>
          <p:cNvCxnSpPr>
            <a:cxnSpLocks/>
          </p:cNvCxnSpPr>
          <p:nvPr userDrawn="1"/>
        </p:nvCxnSpPr>
        <p:spPr>
          <a:xfrm>
            <a:off x="-11430" y="6165891"/>
            <a:ext cx="6339792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B98AA9-64E2-C5F9-3E90-D02F312EDC52}"/>
              </a:ext>
            </a:extLst>
          </p:cNvPr>
          <p:cNvCxnSpPr>
            <a:cxnSpLocks/>
          </p:cNvCxnSpPr>
          <p:nvPr userDrawn="1"/>
        </p:nvCxnSpPr>
        <p:spPr>
          <a:xfrm>
            <a:off x="10103564" y="6165891"/>
            <a:ext cx="208843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440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DE488-304D-8F7B-7181-CB5794855926}"/>
              </a:ext>
            </a:extLst>
          </p:cNvPr>
          <p:cNvCxnSpPr>
            <a:cxnSpLocks/>
          </p:cNvCxnSpPr>
          <p:nvPr userDrawn="1"/>
        </p:nvCxnSpPr>
        <p:spPr>
          <a:xfrm>
            <a:off x="1565155" y="1983947"/>
            <a:ext cx="10626845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73152"/>
            <a:ext cx="3227832" cy="96926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436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06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51206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01752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2916936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2916936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44068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535838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535838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8AC38C98-F011-6729-EA3D-B9F72D88DBB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744968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1D32DAF-E8E7-6294-0961-BC9CCFB6F413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64438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9875650-BD0D-32C5-3819-F8C14365B414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64438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204704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11326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1326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EA677E-8DEA-5E75-BA4B-23D1BA7F8E99}"/>
              </a:ext>
            </a:extLst>
          </p:cNvPr>
          <p:cNvCxnSpPr>
            <a:cxnSpLocks/>
          </p:cNvCxnSpPr>
          <p:nvPr userDrawn="1"/>
        </p:nvCxnSpPr>
        <p:spPr>
          <a:xfrm>
            <a:off x="3866404" y="522548"/>
            <a:ext cx="832559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3319DB-4A46-5428-C6CC-D0751895D66F}"/>
              </a:ext>
            </a:extLst>
          </p:cNvPr>
          <p:cNvCxnSpPr>
            <a:cxnSpLocks/>
          </p:cNvCxnSpPr>
          <p:nvPr userDrawn="1"/>
        </p:nvCxnSpPr>
        <p:spPr>
          <a:xfrm>
            <a:off x="0" y="5757057"/>
            <a:ext cx="8504858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2B810B-B523-F767-647B-12432989B2E9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2A089CB3-1FD6-52E9-890B-0C5EC799D8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36655" y="5143104"/>
            <a:ext cx="3355345" cy="1252728"/>
          </a:xfrm>
        </p:spPr>
        <p:txBody>
          <a:bodyPr anchor="ctr"/>
          <a:lstStyle>
            <a:lvl1pPr marL="0" indent="0">
              <a:buNone/>
              <a:defRPr sz="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127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0672C-3B98-424B-3047-A14FF403A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36576"/>
            <a:ext cx="5294376" cy="969264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656258F0-1496-C756-9648-B7772E2B11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4501" y="1592221"/>
            <a:ext cx="5207000" cy="4292599"/>
          </a:xfrm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99D7D-8B9F-47AD-ACF1-0FAA45069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392" y="740664"/>
            <a:ext cx="5157787" cy="466344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2E9DC0-11F7-BF92-00BF-7C7E94670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65392" y="1417320"/>
            <a:ext cx="5157787" cy="2029968"/>
          </a:xfr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10F4B-383C-979A-7C67-60731A902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392" y="3941064"/>
            <a:ext cx="5183188" cy="466344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8E51B-C92F-F9B7-5D67-2EE0685CCF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392" y="4485555"/>
            <a:ext cx="5183188" cy="1197864"/>
          </a:xfr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376A9B-4626-290B-917F-B57D35120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47E33F-E2CD-B99B-7A79-CDC2550A1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27C822-3603-1035-6BD5-07AEADACE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816DB4-C374-189A-F1F8-5F1B43EC2B71}"/>
              </a:ext>
            </a:extLst>
          </p:cNvPr>
          <p:cNvCxnSpPr>
            <a:cxnSpLocks/>
          </p:cNvCxnSpPr>
          <p:nvPr userDrawn="1"/>
        </p:nvCxnSpPr>
        <p:spPr>
          <a:xfrm>
            <a:off x="0" y="1037557"/>
            <a:ext cx="6096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EC7540-FB09-0AE1-04FF-3706800F4DB6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0"/>
            <a:ext cx="0" cy="6439485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9421D4-0B4D-95CB-4FCB-E139DCBAD9BB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848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B0F0B75-DD75-7194-E40A-3AA5DD203B15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B85F28-9AE2-01CA-E801-96F2F2ACC4FE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7B3A0F7-4877-4804-831D-E094CB4C49B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7512" y="1673352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0" y="1307592"/>
            <a:ext cx="7598664" cy="1197864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160F9ED-11F2-C22D-919C-AD28524B13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7512" y="3452264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C5B491A-910D-96D7-7910-D672B631333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123102" y="3086504"/>
            <a:ext cx="7598664" cy="1197864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7845D54-C197-EEDA-099F-45ED6EC803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512" y="5288457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00C50B6-D96C-CEAF-4897-329D7DBC41E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114800" y="4922697"/>
            <a:ext cx="7598664" cy="1197864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A273E5-D639-4F22-9056-01A62C38E224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6F1646-E658-90F3-D203-86B50D2F5DE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793165-641B-DB78-F1A5-573C6041DE9A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121FCC-C1AD-FD70-0727-3D611AEFAA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890A2E-4E9B-29B4-124F-FBBCB462EB7C}"/>
              </a:ext>
            </a:extLst>
          </p:cNvPr>
          <p:cNvCxnSpPr>
            <a:cxnSpLocks/>
          </p:cNvCxnSpPr>
          <p:nvPr userDrawn="1"/>
        </p:nvCxnSpPr>
        <p:spPr>
          <a:xfrm>
            <a:off x="398366" y="2767098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56AAD6-732C-A795-FCB1-69CE94E3F1C4}"/>
              </a:ext>
            </a:extLst>
          </p:cNvPr>
          <p:cNvCxnSpPr>
            <a:cxnSpLocks/>
          </p:cNvCxnSpPr>
          <p:nvPr userDrawn="1"/>
        </p:nvCxnSpPr>
        <p:spPr>
          <a:xfrm>
            <a:off x="398366" y="4603773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162417-AD43-4C6C-A3F2-EC7D979B702A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348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A4D4F6-5B85-FBD0-E507-B32E94BF2066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7666C5-50ED-BD11-EBB3-5068C0F8FE27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2EAF0B87-8A17-7C9D-202E-F0AC8A920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C766325D-8175-9B95-4BB6-87E3195AAD3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7512" y="2155720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F9AFE21-B015-59CC-B869-6CA584CD8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0" y="1283336"/>
            <a:ext cx="7598664" cy="2211112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81CCD754-FDAD-02A0-CC23-AE197F4DA1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512" y="4856116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DA3CBCD-145A-E531-00B6-F66E3BB91D36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114800" y="3983732"/>
            <a:ext cx="7598664" cy="2211112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C8C7A88B-B5E6-DF17-298C-3F1D6F2BB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F6BF98F2-CC55-EA67-AFEB-3B9BDA92B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80D6DCDD-07F4-F7F0-12E1-CAF3B5CCCE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2471" y="6517634"/>
            <a:ext cx="950260" cy="274320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526EBCF-823D-784A-BF8D-A377758CEB8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D6E25F4-4D19-CCBB-9F09-7369C86AAD57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6A4D074-D2CA-D6E0-115B-1CEDA471F0F3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B039A31-257E-2036-4142-307DD91B05CC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39C06B9-E1A2-A881-C800-86FBB69963F9}"/>
              </a:ext>
            </a:extLst>
          </p:cNvPr>
          <p:cNvCxnSpPr>
            <a:cxnSpLocks/>
          </p:cNvCxnSpPr>
          <p:nvPr userDrawn="1"/>
        </p:nvCxnSpPr>
        <p:spPr>
          <a:xfrm>
            <a:off x="398366" y="3739090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DDBBDAB-1770-6117-02A2-DF798EAD6320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785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3872" y="4389120"/>
            <a:ext cx="4709160" cy="1645920"/>
          </a:xfrm>
        </p:spPr>
        <p:txBody>
          <a:bodyPr/>
          <a:lstStyle>
            <a:lvl1pPr algn="ctr"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D728F67-F092-A253-7F58-A329D8F43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1680" y="2130552"/>
            <a:ext cx="8165592" cy="175564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5CB43-9C58-7065-8F71-3D1335DCA2E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7C51743-4A18-4275-9C86-2A02654EB16B}"/>
              </a:ext>
            </a:extLst>
          </p:cNvPr>
          <p:cNvSpPr/>
          <p:nvPr userDrawn="1"/>
        </p:nvSpPr>
        <p:spPr>
          <a:xfrm>
            <a:off x="1509823" y="1188365"/>
            <a:ext cx="9172353" cy="4481269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105206-25D5-CAFF-D01A-6C366A0DDD06}"/>
              </a:ext>
            </a:extLst>
          </p:cNvPr>
          <p:cNvCxnSpPr>
            <a:cxnSpLocks/>
          </p:cNvCxnSpPr>
          <p:nvPr userDrawn="1"/>
        </p:nvCxnSpPr>
        <p:spPr>
          <a:xfrm>
            <a:off x="0" y="5208047"/>
            <a:ext cx="583775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568D0A6-8634-2DEB-AE13-929FDDFD954E}"/>
              </a:ext>
            </a:extLst>
          </p:cNvPr>
          <p:cNvCxnSpPr>
            <a:cxnSpLocks/>
          </p:cNvCxnSpPr>
          <p:nvPr userDrawn="1"/>
        </p:nvCxnSpPr>
        <p:spPr>
          <a:xfrm>
            <a:off x="10546079" y="5220132"/>
            <a:ext cx="1645921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7668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731520"/>
            <a:ext cx="5952744" cy="1645920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AA6941D-E239-2A54-E6C1-1574E59717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2540" cy="6858000"/>
          </a:xfrm>
          <a:ln w="15875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4C3332-D605-38F6-7D05-D7B329747768}"/>
              </a:ext>
            </a:extLst>
          </p:cNvPr>
          <p:cNvCxnSpPr>
            <a:cxnSpLocks/>
          </p:cNvCxnSpPr>
          <p:nvPr userDrawn="1"/>
        </p:nvCxnSpPr>
        <p:spPr>
          <a:xfrm>
            <a:off x="4863079" y="4150757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7B2C081-8C69-001E-872F-68A1B1E48B94}"/>
              </a:ext>
            </a:extLst>
          </p:cNvPr>
          <p:cNvCxnSpPr>
            <a:cxnSpLocks/>
          </p:cNvCxnSpPr>
          <p:nvPr userDrawn="1"/>
        </p:nvCxnSpPr>
        <p:spPr>
          <a:xfrm>
            <a:off x="4872540" y="5515589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613557-EA43-56E7-5DE1-8A9813B2D7EB}"/>
              </a:ext>
            </a:extLst>
          </p:cNvPr>
          <p:cNvCxnSpPr>
            <a:cxnSpLocks/>
          </p:cNvCxnSpPr>
          <p:nvPr userDrawn="1"/>
        </p:nvCxnSpPr>
        <p:spPr>
          <a:xfrm>
            <a:off x="4872540" y="2766534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A79F44-DB47-D961-5554-E6CEF0F31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5545" y="3191256"/>
            <a:ext cx="5953506" cy="73152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D8CB894C-EA47-EEFE-AB8C-A9B9B10EDF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94782" y="4498848"/>
            <a:ext cx="5953506" cy="73152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B3C09B13-9367-B435-A76A-9DBB1332FC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94782" y="5797296"/>
            <a:ext cx="5953506" cy="73152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14101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F77913A3-071A-44D9-E59A-B9C86D99F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67C02-F658-3749-9924-99BDA9C11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120C0-232E-AD3B-138D-B65A7AD4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10ABD4-B26A-0940-A80F-399F8FCAD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4864F6-8550-2BFC-DC03-2BB296DF2E9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95A92E-7815-7546-3201-42AEFA654F4C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F23430-1681-F3A4-F071-7C338746014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7B44D2F-F976-B752-100E-E994C9F0206A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943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AC1505-F26B-3039-38E3-3A7F7CC7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2C2A94-01A4-034C-9AE7-87CF123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5BEB7-6CEE-98EF-C00B-19BF6407E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4912249-F431-4F6C-4213-30FF47C81741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18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0"/>
            <a:ext cx="4370832" cy="2194560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4A61420-31F3-2DF5-A319-19A8896350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3810"/>
            <a:ext cx="4856184" cy="6850379"/>
          </a:xfrm>
          <a:ln w="15875">
            <a:solidFill>
              <a:schemeClr val="tx1"/>
            </a:solidFill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6185" y="2212849"/>
            <a:ext cx="7335814" cy="4645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354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32D5F1B-4B4F-5C42-0EFC-AE54D2C4EC2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63A1AE-C2A2-3984-EE25-E51E8DD65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0" y="1188720"/>
            <a:ext cx="9171432" cy="4480560"/>
          </a:xfrm>
          <a:ln w="15875">
            <a:solidFill>
              <a:schemeClr val="accent1"/>
            </a:solidFill>
          </a:ln>
        </p:spPr>
        <p:txBody>
          <a:bodyPr lIns="365760" bIns="640080" anchor="ctr"/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A141F-6D41-3734-9073-FB0B24ECB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5976" y="5102352"/>
            <a:ext cx="2889504" cy="365760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13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ture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6CC86A-5147-8A3A-D69B-E3F6DBACAE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36301" y="928122"/>
            <a:ext cx="3251199" cy="5001754"/>
          </a:xfrm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1225296"/>
            <a:ext cx="4718304" cy="1645920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2898648"/>
            <a:ext cx="4370832" cy="202996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11CC225-384C-A7E8-AFBF-89D35684100D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9E07A8-FF17-EE00-CEAE-9071F30D748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352F90E-8B45-B50A-6BB9-250D96DE376E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3915D5E-49E8-33A0-1B5E-9B7880A4BC6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E56D179-21F4-E208-F1F2-385E53DC3F0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95159"/>
            <a:ext cx="0" cy="6044326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45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552" y="1444752"/>
            <a:ext cx="10287000" cy="4562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1B47E35-6C3A-C32C-9037-4D421B7FAE1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8DBFA4F-F38F-EF0F-7457-5210BB03F444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8DEE4A-F4AB-FB9A-FDD7-3AFBB5A2740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C921DE1-D458-FC03-01B4-9ECBDF8B6F2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9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66344"/>
            <a:ext cx="3236976" cy="996696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84448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483096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28048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30936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584448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483096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28048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40664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685032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601968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546336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E26C148-CFEE-21C0-96F3-EBC299FD2285}"/>
              </a:ext>
            </a:extLst>
          </p:cNvPr>
          <p:cNvCxnSpPr>
            <a:cxnSpLocks/>
          </p:cNvCxnSpPr>
          <p:nvPr userDrawn="1"/>
        </p:nvCxnSpPr>
        <p:spPr>
          <a:xfrm>
            <a:off x="6585357" y="2355475"/>
            <a:ext cx="1925203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5BFA673-0676-EDA2-B7AA-6FA05B486C17}"/>
              </a:ext>
            </a:extLst>
          </p:cNvPr>
          <p:cNvCxnSpPr>
            <a:cxnSpLocks/>
          </p:cNvCxnSpPr>
          <p:nvPr userDrawn="1"/>
        </p:nvCxnSpPr>
        <p:spPr>
          <a:xfrm>
            <a:off x="9628632" y="2361693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5B0A4BB-506D-F90C-BF18-B86999FDC27A}"/>
              </a:ext>
            </a:extLst>
          </p:cNvPr>
          <p:cNvCxnSpPr>
            <a:cxnSpLocks/>
          </p:cNvCxnSpPr>
          <p:nvPr userDrawn="1"/>
        </p:nvCxnSpPr>
        <p:spPr>
          <a:xfrm>
            <a:off x="729735" y="235472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4F1002-8ECA-FF8D-84D1-D74BB9C00127}"/>
              </a:ext>
            </a:extLst>
          </p:cNvPr>
          <p:cNvCxnSpPr>
            <a:cxnSpLocks/>
          </p:cNvCxnSpPr>
          <p:nvPr userDrawn="1"/>
        </p:nvCxnSpPr>
        <p:spPr>
          <a:xfrm>
            <a:off x="3672459" y="234911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0493A2-A97C-AF3D-B912-358EF45F61BD}"/>
              </a:ext>
            </a:extLst>
          </p:cNvPr>
          <p:cNvCxnSpPr>
            <a:cxnSpLocks/>
          </p:cNvCxnSpPr>
          <p:nvPr userDrawn="1"/>
        </p:nvCxnSpPr>
        <p:spPr>
          <a:xfrm>
            <a:off x="3866404" y="929468"/>
            <a:ext cx="832559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5BFB79-CBB3-07C6-9054-B6A67EB74CD0}"/>
              </a:ext>
            </a:extLst>
          </p:cNvPr>
          <p:cNvCxnSpPr>
            <a:cxnSpLocks/>
          </p:cNvCxnSpPr>
          <p:nvPr userDrawn="1"/>
        </p:nvCxnSpPr>
        <p:spPr>
          <a:xfrm>
            <a:off x="0" y="39708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2D070E1-5B92-2362-47F1-B8BCB4EFFA4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930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192024"/>
            <a:ext cx="8165592" cy="722376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101852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2124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1060704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31">
            <a:extLst>
              <a:ext uri="{FF2B5EF4-FFF2-40B4-BE49-F238E27FC236}">
                <a16:creationId xmlns:a16="http://schemas.microsoft.com/office/drawing/2014/main" id="{19E34216-9950-3FAF-F3B8-AB91DE92628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01852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3F46F42-C5D7-B0CE-E3C5-46117B70A93B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978408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01F58CE-C433-DC58-1D16-405DC2D82D88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1060704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62764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853036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921616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D8E671C2-9C83-AF2B-0C7A-D8CE142046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962764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1E0C8150-95EC-3B89-D427-0C4AD56ABB9E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3839320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8B6CA730-8E8F-2283-CFDB-358748B1ED30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3921616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41853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732125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800705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31">
            <a:extLst>
              <a:ext uri="{FF2B5EF4-FFF2-40B4-BE49-F238E27FC236}">
                <a16:creationId xmlns:a16="http://schemas.microsoft.com/office/drawing/2014/main" id="{385AF281-7DED-566C-E62C-76BBF2A795A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841853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D1C2E707-78B6-51F1-8B2D-EA2147D58C21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718409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9E91D85A-CBAB-980E-5BD9-3BCF8CEAC7EA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800705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685057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75329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643909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Picture Placeholder 31">
            <a:extLst>
              <a:ext uri="{FF2B5EF4-FFF2-40B4-BE49-F238E27FC236}">
                <a16:creationId xmlns:a16="http://schemas.microsoft.com/office/drawing/2014/main" id="{5993608C-B818-3AD4-B4D3-28D2DF627D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685057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0E307E95-A0E7-5F5C-DFF3-F33EF29FFC3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561613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93D6B271-D0F0-7CDA-BE9D-BD03B6C47BA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643909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211C01-E0D3-34B5-C635-7ED6C7C89E9C}"/>
              </a:ext>
            </a:extLst>
          </p:cNvPr>
          <p:cNvCxnSpPr>
            <a:cxnSpLocks/>
          </p:cNvCxnSpPr>
          <p:nvPr userDrawn="1"/>
        </p:nvCxnSpPr>
        <p:spPr>
          <a:xfrm>
            <a:off x="0" y="330022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4CCE68-630E-A4CE-AF43-3FB81EADDF2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42465"/>
            <a:ext cx="11395267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40AA902-F568-9A37-2C1B-1E3659DBE780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94CF9AA-8029-6D34-457C-9FC583E8DF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4CAFEB8-8359-AC67-8760-CFF0FC604D80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E393C7-F0CA-6CFE-7A57-82D059DF9D96}"/>
              </a:ext>
            </a:extLst>
          </p:cNvPr>
          <p:cNvCxnSpPr>
            <a:cxnSpLocks/>
          </p:cNvCxnSpPr>
          <p:nvPr userDrawn="1"/>
        </p:nvCxnSpPr>
        <p:spPr>
          <a:xfrm>
            <a:off x="0" y="5915157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2972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832" y="1005840"/>
            <a:ext cx="7187184" cy="4251960"/>
          </a:xfrm>
        </p:spPr>
        <p:txBody>
          <a:bodyPr anchor="b"/>
          <a:lstStyle>
            <a:lvl1pPr>
              <a:lnSpc>
                <a:spcPct val="100000"/>
              </a:lnSpc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BE3754CA-7CD5-66C6-9A94-42B6D2AE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832" y="5312664"/>
            <a:ext cx="2889504" cy="365760"/>
          </a:xfrm>
          <a:solidFill>
            <a:schemeClr val="accent3"/>
          </a:solidFill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7150B01-E47B-1FE6-D289-46641618F6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7714" y="1028362"/>
            <a:ext cx="2451100" cy="4800597"/>
          </a:xfrm>
          <a:ln w="15875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2C5A325-67B4-EB21-61D9-11A62C1149D0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66DF71-8DDC-0AE8-6067-6C8BDF66AEE6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53E1C8-4CA4-75B1-C371-4A379986E7A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4A3361-4A2D-2ED2-946A-46EA9B3FCC96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1A3AD-F519-2787-F127-4698F8E5CA39}"/>
              </a:ext>
            </a:extLst>
          </p:cNvPr>
          <p:cNvCxnSpPr>
            <a:cxnSpLocks/>
          </p:cNvCxnSpPr>
          <p:nvPr userDrawn="1"/>
        </p:nvCxnSpPr>
        <p:spPr>
          <a:xfrm>
            <a:off x="0" y="5516519"/>
            <a:ext cx="914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65322AF-E7A0-773B-0886-72337FA4AC8E}"/>
              </a:ext>
            </a:extLst>
          </p:cNvPr>
          <p:cNvCxnSpPr>
            <a:cxnSpLocks/>
            <a:stCxn id="19" idx="3"/>
          </p:cNvCxnSpPr>
          <p:nvPr userDrawn="1"/>
        </p:nvCxnSpPr>
        <p:spPr>
          <a:xfrm>
            <a:off x="3831336" y="5495544"/>
            <a:ext cx="8360664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44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5CCC7076-FFA4-750E-431A-0BE2B1B6F2E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7796" y="1652080"/>
            <a:ext cx="4406901" cy="3124681"/>
          </a:xfrm>
          <a:ln w="15875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F410FA-6919-A95F-E465-F3650BC704A5}"/>
              </a:ext>
            </a:extLst>
          </p:cNvPr>
          <p:cNvCxnSpPr>
            <a:cxnSpLocks/>
          </p:cNvCxnSpPr>
          <p:nvPr userDrawn="1"/>
        </p:nvCxnSpPr>
        <p:spPr>
          <a:xfrm>
            <a:off x="0" y="1037308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6D016C-FD2C-0B4B-A727-8A7CAF4A9846}"/>
              </a:ext>
            </a:extLst>
          </p:cNvPr>
          <p:cNvCxnSpPr>
            <a:cxnSpLocks/>
          </p:cNvCxnSpPr>
          <p:nvPr userDrawn="1"/>
        </p:nvCxnSpPr>
        <p:spPr>
          <a:xfrm flipV="1">
            <a:off x="5476731" y="1037308"/>
            <a:ext cx="0" cy="54021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A79FE8F-AD7E-5CA6-4AC2-165DA0C9BEF5}"/>
              </a:ext>
            </a:extLst>
          </p:cNvPr>
          <p:cNvCxnSpPr>
            <a:cxnSpLocks/>
          </p:cNvCxnSpPr>
          <p:nvPr userDrawn="1"/>
        </p:nvCxnSpPr>
        <p:spPr>
          <a:xfrm flipV="1">
            <a:off x="8792556" y="1027906"/>
            <a:ext cx="0" cy="541157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1AA6A48-79F7-A000-AA19-3EB390EBAFAF}"/>
              </a:ext>
            </a:extLst>
          </p:cNvPr>
          <p:cNvCxnSpPr>
            <a:cxnSpLocks/>
          </p:cNvCxnSpPr>
          <p:nvPr userDrawn="1"/>
        </p:nvCxnSpPr>
        <p:spPr>
          <a:xfrm>
            <a:off x="5476731" y="3833413"/>
            <a:ext cx="671526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2FB9E0-941D-A849-6C69-C8A3BDD784D2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68" y="54864"/>
            <a:ext cx="11256264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3483" y="1802860"/>
            <a:ext cx="2843784" cy="18273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9E7CC0C-0A82-6C16-C499-CE38E6A5E1A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634474" y="1802860"/>
            <a:ext cx="2843784" cy="18273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7CEC54D-1FD6-3F78-8B9D-D145F9B1C3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34474" y="1279472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61EC6ED-86B0-89B9-F4F3-A17A7F150D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23483" y="1278001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3D51AA82-3529-805D-5461-E1C5DC523EBF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9023483" y="4599432"/>
            <a:ext cx="2843784" cy="1645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2A58E13-B509-86DD-D9FA-FE6B76B706C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634474" y="4599432"/>
            <a:ext cx="2843784" cy="1645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D3275BA4-1A29-81A8-890F-A2019D6AD1A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634474" y="4078224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97742C31-A952-F092-74D6-5D432DBE495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23483" y="4078224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AF03A42-3FAC-6EF4-3C19-01EADE20F3D9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207008" y="5788152"/>
            <a:ext cx="3858768" cy="5324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0">
            <a:extLst>
              <a:ext uri="{FF2B5EF4-FFF2-40B4-BE49-F238E27FC236}">
                <a16:creationId xmlns:a16="http://schemas.microsoft.com/office/drawing/2014/main" id="{D4A2DF13-0ACD-F5E4-200D-EF0469F75D0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07008" y="5266944"/>
            <a:ext cx="3858768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7B805FCC-6D7A-F1CC-3B04-A84A068DBB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695176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FEE3F2FF-41FC-A05B-F6EB-A97A7D1B064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695176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271E6249-39AB-A674-474B-129F0FC28F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93608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1743218C-8B3C-DC33-5CD2-D82FA77A522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93608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8" name="Text Placeholder 43">
            <a:extLst>
              <a:ext uri="{FF2B5EF4-FFF2-40B4-BE49-F238E27FC236}">
                <a16:creationId xmlns:a16="http://schemas.microsoft.com/office/drawing/2014/main" id="{6018CAD3-E7B7-16B7-5631-0C3F7C38C53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48640" y="5330952"/>
            <a:ext cx="512064" cy="512064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654059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5AA5F-2C28-9886-0D00-5D18198EC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2471" y="6517634"/>
            <a:ext cx="95026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922ECB-9F56-BDF6-8792-01F55B2EA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2B5B1-8D0B-68C6-B628-3FF8E5DCD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F9CC0-D93B-C416-BCCE-87441F99C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4253F60-8B31-6272-41B3-5C95D6A908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0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60" r:id="rId4"/>
    <p:sldLayoutId id="2147483670" r:id="rId5"/>
    <p:sldLayoutId id="2147483668" r:id="rId6"/>
    <p:sldLayoutId id="2147483669" r:id="rId7"/>
    <p:sldLayoutId id="2147483667" r:id="rId8"/>
    <p:sldLayoutId id="2147483666" r:id="rId9"/>
    <p:sldLayoutId id="2147483665" r:id="rId10"/>
    <p:sldLayoutId id="2147483653" r:id="rId11"/>
    <p:sldLayoutId id="2147483664" r:id="rId12"/>
    <p:sldLayoutId id="2147483671" r:id="rId13"/>
    <p:sldLayoutId id="2147483663" r:id="rId14"/>
    <p:sldLayoutId id="2147483662" r:id="rId15"/>
    <p:sldLayoutId id="2147483654" r:id="rId16"/>
    <p:sldLayoutId id="214748365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6928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50392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33856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B1341B-74CE-99E1-8A79-DB717AB6E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739" y="493776"/>
            <a:ext cx="10301393" cy="2386584"/>
          </a:xfrm>
        </p:spPr>
        <p:txBody>
          <a:bodyPr/>
          <a:lstStyle/>
          <a:p>
            <a:r>
              <a:rPr lang="en-US" dirty="0"/>
              <a:t>Paper plane launching machine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0A932D-3484-1C71-2F97-D987F7F37D73}"/>
              </a:ext>
            </a:extLst>
          </p:cNvPr>
          <p:cNvSpPr txBox="1"/>
          <p:nvPr/>
        </p:nvSpPr>
        <p:spPr>
          <a:xfrm>
            <a:off x="615245" y="3244334"/>
            <a:ext cx="6107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GUIDE NAME : PRASHANT. N. PATIL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​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8B73997-0DC6-37DF-3E7B-912D84F167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379204"/>
              </p:ext>
            </p:extLst>
          </p:nvPr>
        </p:nvGraphicFramePr>
        <p:xfrm>
          <a:off x="708949" y="3760421"/>
          <a:ext cx="5919880" cy="2114550"/>
        </p:xfrm>
        <a:graphic>
          <a:graphicData uri="http://schemas.openxmlformats.org/drawingml/2006/table">
            <a:tbl>
              <a:tblPr/>
              <a:tblGrid>
                <a:gridCol w="1560966">
                  <a:extLst>
                    <a:ext uri="{9D8B030D-6E8A-4147-A177-3AD203B41FA5}">
                      <a16:colId xmlns:a16="http://schemas.microsoft.com/office/drawing/2014/main" val="3356749959"/>
                    </a:ext>
                  </a:extLst>
                </a:gridCol>
                <a:gridCol w="2179457">
                  <a:extLst>
                    <a:ext uri="{9D8B030D-6E8A-4147-A177-3AD203B41FA5}">
                      <a16:colId xmlns:a16="http://schemas.microsoft.com/office/drawing/2014/main" val="2585896369"/>
                    </a:ext>
                  </a:extLst>
                </a:gridCol>
                <a:gridCol w="2179457">
                  <a:extLst>
                    <a:ext uri="{9D8B030D-6E8A-4147-A177-3AD203B41FA5}">
                      <a16:colId xmlns:a16="http://schemas.microsoft.com/office/drawing/2014/main" val="2139239686"/>
                    </a:ext>
                  </a:extLst>
                </a:gridCol>
              </a:tblGrid>
              <a:tr h="352425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NAME</a:t>
                      </a:r>
                      <a:r>
                        <a:rPr lang="en-US" sz="2000" b="1" i="0" dirty="0">
                          <a:solidFill>
                            <a:srgbClr val="FFFFFF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​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ROLL NO</a:t>
                      </a:r>
                      <a:r>
                        <a:rPr lang="en-US" sz="2000" b="1" i="0" dirty="0">
                          <a:solidFill>
                            <a:srgbClr val="FFFFFF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​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438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USN</a:t>
                      </a:r>
                      <a:r>
                        <a:rPr lang="en-US" sz="2000" b="1" i="0" dirty="0">
                          <a:solidFill>
                            <a:srgbClr val="FFFFFF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​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438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949004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Sandeep​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1126​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438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/>
                        </a:rPr>
                        <a:t>01FE24BEC039​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Bahnschrift Light SemiCondensed"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4384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1668639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/>
                        </a:rPr>
                        <a:t>Sonika​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Bahnschrift Light SemiCondensed"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1145​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/>
                        </a:rPr>
                        <a:t>01FE24BEC103​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Bahnschrift Light SemiCondensed"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406833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/>
                        </a:rPr>
                        <a:t>Priyanka​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Bahnschrift Light SemiCondensed"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1121​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/>
                        </a:rPr>
                        <a:t>01FE24BEC033​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Bahnschrift Light SemiCondensed"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99749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Gayatri​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1122​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01FE24BEC034​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312962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Prateek​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/>
                        </a:rPr>
                        <a:t>1123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Bahnschrift Light SemiCondensed"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950"/>
                        </a:lnSpc>
                      </a:pP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Bahnschrift Light SemiCondensed" panose="020B0502040204020203" pitchFamily="34" charset="0"/>
                        </a:rPr>
                        <a:t>01FE24BEC035​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lnL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12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2089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9628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4D3901-1E4E-8CFF-8976-09A8BF3E3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4A66BB-9413-9A51-2A5A-FC5ADF9803C1}"/>
              </a:ext>
            </a:extLst>
          </p:cNvPr>
          <p:cNvSpPr txBox="1"/>
          <p:nvPr/>
        </p:nvSpPr>
        <p:spPr>
          <a:xfrm>
            <a:off x="3758381" y="1859340"/>
            <a:ext cx="610091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0" i="0" u="none" strike="noStrike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PHYSICAL IMPLEMENTATION</a:t>
            </a:r>
            <a:r>
              <a:rPr lang="en-US" sz="4800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endParaRPr lang="en-IN" sz="4800" dirty="0">
              <a:solidFill>
                <a:schemeClr val="accent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757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4D7E6-F1C8-A529-37FA-396A1F65F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final1">
            <a:hlinkClick r:id="" action="ppaction://media"/>
            <a:extLst>
              <a:ext uri="{FF2B5EF4-FFF2-40B4-BE49-F238E27FC236}">
                <a16:creationId xmlns:a16="http://schemas.microsoft.com/office/drawing/2014/main" id="{E2CDA7FA-60A5-59CD-0E94-CE54C86C0D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8137" y="973393"/>
            <a:ext cx="8075726" cy="455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28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876C71-08DA-115B-C8BE-44B2D0A18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792D06-F2AE-CB60-7A7A-9316697C2BF4}"/>
              </a:ext>
            </a:extLst>
          </p:cNvPr>
          <p:cNvSpPr txBox="1"/>
          <p:nvPr/>
        </p:nvSpPr>
        <p:spPr>
          <a:xfrm>
            <a:off x="456492" y="513424"/>
            <a:ext cx="981417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3200" b="0" i="0" u="none" strike="noStrike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LEARNINGS FROM THIS COURSE PROJECT</a:t>
            </a:r>
            <a:r>
              <a:rPr lang="en-US" sz="3200" b="0" i="0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​</a:t>
            </a:r>
            <a:endParaRPr lang="en-IN" sz="3200">
              <a:solidFill>
                <a:schemeClr val="accent1">
                  <a:lumMod val="2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EFDA63-2E74-72DA-BE20-D646ABA14EF6}"/>
              </a:ext>
            </a:extLst>
          </p:cNvPr>
          <p:cNvSpPr txBox="1"/>
          <p:nvPr/>
        </p:nvSpPr>
        <p:spPr>
          <a:xfrm>
            <a:off x="461510" y="1371747"/>
            <a:ext cx="10546914" cy="333681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rtl="0" fontAlgn="base">
              <a:lnSpc>
                <a:spcPts val="2325"/>
              </a:lnSpc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We have learnt to design and construct a simple yet effective mechanism.</a:t>
            </a:r>
            <a:r>
              <a:rPr lang="en-US" sz="2400" b="0" i="0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​</a:t>
            </a:r>
          </a:p>
          <a:p>
            <a:pPr rtl="0" fontAlgn="base">
              <a:lnSpc>
                <a:spcPts val="2325"/>
              </a:lnSpc>
              <a:buFont typeface="Arial" panose="020B0604020202020204" pitchFamily="34" charset="0"/>
              <a:buChar char="•"/>
            </a:pPr>
            <a:endParaRPr lang="en-US" sz="2400" b="0" i="0">
              <a:solidFill>
                <a:schemeClr val="accent1">
                  <a:lumMod val="2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lnSpc>
                <a:spcPts val="2325"/>
              </a:lnSpc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We have learnt the importance of teamwork for problem solving and tackle design challenges.</a:t>
            </a:r>
            <a:r>
              <a:rPr lang="en-US" sz="2400" b="0" i="0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​</a:t>
            </a:r>
          </a:p>
          <a:p>
            <a:pPr rtl="0" fontAlgn="base">
              <a:lnSpc>
                <a:spcPts val="2325"/>
              </a:lnSpc>
              <a:buFont typeface="Arial" panose="020B0604020202020204" pitchFamily="34" charset="0"/>
              <a:buChar char="•"/>
            </a:pPr>
            <a:endParaRPr lang="en-US" sz="2400" b="0" i="0">
              <a:solidFill>
                <a:schemeClr val="accent1">
                  <a:lumMod val="2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lnSpc>
                <a:spcPts val="2325"/>
              </a:lnSpc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To complete the project within a given timeframe while meeting the design goals.</a:t>
            </a:r>
            <a:r>
              <a:rPr lang="en-US" sz="2400" b="0" i="0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​</a:t>
            </a:r>
          </a:p>
          <a:p>
            <a:pPr rtl="0" fontAlgn="base">
              <a:lnSpc>
                <a:spcPts val="2325"/>
              </a:lnSpc>
              <a:buFont typeface="Arial" panose="020B0604020202020204" pitchFamily="34" charset="0"/>
              <a:buChar char="•"/>
            </a:pPr>
            <a:endParaRPr lang="en-US" sz="2400" b="0" i="0">
              <a:solidFill>
                <a:schemeClr val="accent1">
                  <a:lumMod val="2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lnSpc>
                <a:spcPts val="2325"/>
              </a:lnSpc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Using microcontroller to control the motor and launching by a semi</a:t>
            </a:r>
            <a:r>
              <a:rPr lang="en-US" sz="2400">
                <a:solidFill>
                  <a:schemeClr val="accent1">
                    <a:lumMod val="25000"/>
                  </a:schemeClr>
                </a:solidFill>
                <a:latin typeface="Times New Roman"/>
                <a:cs typeface="Times New Roman"/>
              </a:rPr>
              <a:t>-</a:t>
            </a:r>
            <a:r>
              <a:rPr lang="en-US" sz="2400" b="0" i="0" u="none" strike="noStrike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automatic process.</a:t>
            </a:r>
            <a:r>
              <a:rPr lang="en-US" sz="2400" b="0" i="0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​</a:t>
            </a:r>
          </a:p>
          <a:p>
            <a:pPr rtl="0" fontAlgn="base">
              <a:lnSpc>
                <a:spcPts val="2325"/>
              </a:lnSpc>
              <a:buFont typeface="Arial" panose="020B0604020202020204" pitchFamily="34" charset="0"/>
              <a:buChar char="•"/>
            </a:pPr>
            <a:endParaRPr lang="en-US" sz="2400" b="0" i="0">
              <a:solidFill>
                <a:schemeClr val="accent1">
                  <a:lumMod val="2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lnSpc>
                <a:spcPts val="2325"/>
              </a:lnSpc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Choosing durable materials to construct the machine for optimal performance.</a:t>
            </a:r>
            <a:r>
              <a:rPr lang="en-US" sz="2400" b="0" i="0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310191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15E4DB-B449-7590-DCAB-24797ACDB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9F0F4B-BD16-C2A7-4CA5-FB508FBB6F47}"/>
              </a:ext>
            </a:extLst>
          </p:cNvPr>
          <p:cNvSpPr txBox="1"/>
          <p:nvPr/>
        </p:nvSpPr>
        <p:spPr>
          <a:xfrm>
            <a:off x="3915696" y="2014057"/>
            <a:ext cx="61009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0" i="0" u="none" strike="noStrike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r>
              <a:rPr lang="en-US" sz="7200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endParaRPr lang="en-IN" sz="7200" dirty="0">
              <a:solidFill>
                <a:schemeClr val="accent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644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BBD9FBF-BDEA-E2A9-5AC0-F365EF1CA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0584" y="29704"/>
            <a:ext cx="4370832" cy="219456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0B69E8E6-9D16-D9E3-B5C1-6F6E6588BF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6431616"/>
              </p:ext>
            </p:extLst>
          </p:nvPr>
        </p:nvGraphicFramePr>
        <p:xfrm>
          <a:off x="1" y="2212975"/>
          <a:ext cx="12191998" cy="4645025"/>
        </p:xfrm>
        <a:graphic>
          <a:graphicData uri="http://schemas.openxmlformats.org/drawingml/2006/table">
            <a:tbl>
              <a:tblPr firstRow="1" bandRow="1"/>
              <a:tblGrid>
                <a:gridCol w="208280">
                  <a:extLst>
                    <a:ext uri="{9D8B030D-6E8A-4147-A177-3AD203B41FA5}">
                      <a16:colId xmlns:a16="http://schemas.microsoft.com/office/drawing/2014/main" val="1680321436"/>
                    </a:ext>
                  </a:extLst>
                </a:gridCol>
                <a:gridCol w="11983718">
                  <a:extLst>
                    <a:ext uri="{9D8B030D-6E8A-4147-A177-3AD203B41FA5}">
                      <a16:colId xmlns:a16="http://schemas.microsoft.com/office/drawing/2014/main" val="1621479666"/>
                    </a:ext>
                  </a:extLst>
                </a:gridCol>
              </a:tblGrid>
              <a:tr h="929005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>
                          <a:latin typeface="Times New Roman" panose="02020603050405020304" pitchFamily="18" charset="0"/>
                          <a:cs typeface="Felix Titling" panose="020F0502020204030204" pitchFamily="34" charset="0"/>
                        </a:rPr>
                        <a:t>PROBLEM DEFINITION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48244635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>
                          <a:latin typeface="Times New Roman" panose="02020603050405020304" pitchFamily="18" charset="0"/>
                          <a:cs typeface="Felix Titling" panose="020F0502020204030204" pitchFamily="34" charset="0"/>
                        </a:rPr>
                        <a:t>GENERATED CONCEPTS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0913436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>
                          <a:latin typeface="Times New Roman" panose="02020603050405020304" pitchFamily="18" charset="0"/>
                          <a:cs typeface="Felix Titling" panose="020F0502020204030204" pitchFamily="34" charset="0"/>
                        </a:rPr>
                        <a:t>SELECTED CONCEPTS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08392374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>
                          <a:latin typeface="Times New Roman" panose="02020603050405020304" pitchFamily="18" charset="0"/>
                          <a:cs typeface="Felix Titling" panose="020F0502020204030204" pitchFamily="34" charset="0"/>
                        </a:rPr>
                        <a:t>VIRTUAL IMPLEMENTATION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282632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>
                          <a:latin typeface="Times New Roman" panose="02020603050405020304" pitchFamily="18" charset="0"/>
                          <a:cs typeface="Felix Titling" panose="020F0502020204030204" pitchFamily="34" charset="0"/>
                        </a:rPr>
                        <a:t>PHYSICAL IMPLEMENTATION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29095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1214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766F-72F0-93F7-55E2-65099B278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2A289C-A9E5-CFBB-B098-C7813662C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DC82BB-9384-59A7-6DA0-715D0195E9CF}"/>
              </a:ext>
            </a:extLst>
          </p:cNvPr>
          <p:cNvSpPr txBox="1"/>
          <p:nvPr/>
        </p:nvSpPr>
        <p:spPr>
          <a:xfrm>
            <a:off x="616640" y="1024128"/>
            <a:ext cx="10929496" cy="34163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600" b="0" i="0" u="none" strike="noStrike">
                <a:effectLst/>
                <a:latin typeface="Times New Roman"/>
                <a:cs typeface="Times New Roman"/>
              </a:rPr>
              <a:t>Design a portable paper plane launching machine with dimensions of 2 cubic feet, of weight ~ 1.5 kg, and of cost  ₹3000.</a:t>
            </a:r>
            <a:r>
              <a:rPr lang="en-US" sz="3600">
                <a:latin typeface="Times New Roman"/>
                <a:cs typeface="Times New Roman"/>
              </a:rPr>
              <a:t>Various</a:t>
            </a:r>
            <a:r>
              <a:rPr lang="en-US" sz="3600" b="0" i="0" u="none" strike="noStrike">
                <a:effectLst/>
                <a:latin typeface="Times New Roman"/>
                <a:cs typeface="Times New Roman"/>
              </a:rPr>
              <a:t> mechanisms for error handling, and plane stabilization. A high level of automation, using transparent acrylic sheets, and ease of portability which should be aesthetically good looking.</a:t>
            </a:r>
            <a:endParaRPr lang="en-IN" sz="36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58415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5BA08-9E76-EB90-09D3-D945AA1D1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4</a:t>
            </a:fld>
            <a:endParaRPr lang="en-US" dirty="0"/>
          </a:p>
        </p:txBody>
      </p:sp>
      <p:pic>
        <p:nvPicPr>
          <p:cNvPr id="2050" name="Picture 2" descr="A drawing of a machine&#10;&#10;AI-generated content may be incorrect.">
            <a:extLst>
              <a:ext uri="{FF2B5EF4-FFF2-40B4-BE49-F238E27FC236}">
                <a16:creationId xmlns:a16="http://schemas.microsoft.com/office/drawing/2014/main" id="{1750488D-1409-B0D3-5E70-C12CD59E43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97" b="12083"/>
          <a:stretch/>
        </p:blipFill>
        <p:spPr bwMode="auto">
          <a:xfrm rot="16200000">
            <a:off x="558088" y="518495"/>
            <a:ext cx="2615360" cy="2743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drawing of a wooden object&#10;&#10;AI-generated content may be incorrect.">
            <a:extLst>
              <a:ext uri="{FF2B5EF4-FFF2-40B4-BE49-F238E27FC236}">
                <a16:creationId xmlns:a16="http://schemas.microsoft.com/office/drawing/2014/main" id="{B3917FF8-E1D1-A317-4A79-380E450E48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" t="20052" r="-1196" b="14762"/>
          <a:stretch/>
        </p:blipFill>
        <p:spPr bwMode="auto">
          <a:xfrm>
            <a:off x="8088487" y="592418"/>
            <a:ext cx="3009114" cy="261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 paper with drawings on it&#10;&#10;AI-generated content may be incorrect.">
            <a:extLst>
              <a:ext uri="{FF2B5EF4-FFF2-40B4-BE49-F238E27FC236}">
                <a16:creationId xmlns:a16="http://schemas.microsoft.com/office/drawing/2014/main" id="{17EEBD8C-67BD-E29D-9599-18192EA289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" r="14231"/>
          <a:stretch/>
        </p:blipFill>
        <p:spPr bwMode="auto">
          <a:xfrm rot="5400000">
            <a:off x="4279753" y="610758"/>
            <a:ext cx="2572870" cy="261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A drawing of a paper plane&#10;&#10;AI-generated content may be incorrect.">
            <a:extLst>
              <a:ext uri="{FF2B5EF4-FFF2-40B4-BE49-F238E27FC236}">
                <a16:creationId xmlns:a16="http://schemas.microsoft.com/office/drawing/2014/main" id="{05F019C9-1159-0FEE-C843-5DC2CBB21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702" y="3577682"/>
            <a:ext cx="2572870" cy="2572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A drawing of a machine&#10;&#10;AI-generated content may be incorrect.">
            <a:extLst>
              <a:ext uri="{FF2B5EF4-FFF2-40B4-BE49-F238E27FC236}">
                <a16:creationId xmlns:a16="http://schemas.microsoft.com/office/drawing/2014/main" id="{F9449947-2D55-B7C9-D1EE-F60CF2473E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70" b="13586"/>
          <a:stretch/>
        </p:blipFill>
        <p:spPr bwMode="auto">
          <a:xfrm>
            <a:off x="2410354" y="3578938"/>
            <a:ext cx="2743415" cy="2550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E70F0E-44DF-3FAB-6604-8207C856FA2C}"/>
              </a:ext>
            </a:extLst>
          </p:cNvPr>
          <p:cNvSpPr txBox="1"/>
          <p:nvPr/>
        </p:nvSpPr>
        <p:spPr>
          <a:xfrm>
            <a:off x="3971683" y="-634"/>
            <a:ext cx="6229566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b="0" i="0" u="none" strike="noStrike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GENERATED CONCEPTS</a:t>
            </a:r>
            <a:r>
              <a:rPr lang="en-US" sz="2000" b="0" i="0">
                <a:solidFill>
                  <a:schemeClr val="accent1">
                    <a:lumMod val="25000"/>
                  </a:schemeClr>
                </a:solidFill>
                <a:effectLst/>
                <a:latin typeface="Times New Roman"/>
                <a:cs typeface="Times New Roman"/>
              </a:rPr>
              <a:t>​</a:t>
            </a:r>
            <a:endParaRPr lang="en-IN" sz="2000">
              <a:solidFill>
                <a:schemeClr val="accent1">
                  <a:lumMod val="2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197BF7-F241-AADC-067D-2919B7D8F466}"/>
              </a:ext>
            </a:extLst>
          </p:cNvPr>
          <p:cNvSpPr txBox="1"/>
          <p:nvPr/>
        </p:nvSpPr>
        <p:spPr>
          <a:xfrm>
            <a:off x="644735" y="3203906"/>
            <a:ext cx="297419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Times New Roman"/>
                <a:cs typeface="Times New Roman"/>
              </a:rPr>
              <a:t>QUICK REVERSE MECHANISM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388AB2-4BB4-355D-D2B9-C9CA404564DF}"/>
              </a:ext>
            </a:extLst>
          </p:cNvPr>
          <p:cNvSpPr txBox="1"/>
          <p:nvPr/>
        </p:nvSpPr>
        <p:spPr>
          <a:xfrm>
            <a:off x="8670099" y="3200400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rgbClr val="1F2328"/>
                </a:solidFill>
                <a:latin typeface="Times New Roman"/>
                <a:cs typeface="Times New Roman"/>
              </a:rPr>
              <a:t>CATAPULT </a:t>
            </a:r>
            <a:r>
              <a:rPr lang="en-US" sz="1200">
                <a:solidFill>
                  <a:srgbClr val="000000"/>
                </a:solidFill>
                <a:latin typeface="Times New Roman"/>
                <a:cs typeface="Times New Roman"/>
              </a:rPr>
              <a:t>MECHANISM</a:t>
            </a:r>
            <a:endParaRPr lang="en-US" sz="1100">
              <a:latin typeface="Times New Roman"/>
              <a:cs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F4B591-8954-1BD6-4923-63A86262F630}"/>
              </a:ext>
            </a:extLst>
          </p:cNvPr>
          <p:cNvSpPr txBox="1"/>
          <p:nvPr/>
        </p:nvSpPr>
        <p:spPr>
          <a:xfrm>
            <a:off x="2414233" y="6121015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Times New Roman"/>
                <a:cs typeface="Times New Roman"/>
              </a:rPr>
              <a:t>COUNTER WHEEL MECHANISM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CC969E-73C3-9F1C-FCAD-0DE2786B791B}"/>
              </a:ext>
            </a:extLst>
          </p:cNvPr>
          <p:cNvSpPr txBox="1"/>
          <p:nvPr/>
        </p:nvSpPr>
        <p:spPr>
          <a:xfrm>
            <a:off x="6874701" y="6144016"/>
            <a:ext cx="235698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rgbClr val="1F2328"/>
                </a:solidFill>
                <a:latin typeface="Times New Roman"/>
                <a:cs typeface="Times New Roman"/>
              </a:rPr>
              <a:t>SPRING BARREL MECHANISM</a:t>
            </a:r>
          </a:p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D70D56-25F5-B4A1-3EAB-8C3B7D0E213E}"/>
              </a:ext>
            </a:extLst>
          </p:cNvPr>
          <p:cNvSpPr txBox="1"/>
          <p:nvPr/>
        </p:nvSpPr>
        <p:spPr>
          <a:xfrm>
            <a:off x="4724400" y="3200400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rgbClr val="1F2328"/>
                </a:solidFill>
                <a:latin typeface="Times New Roman"/>
                <a:cs typeface="Times New Roman"/>
              </a:rPr>
              <a:t>SCOTT MECHANISM</a:t>
            </a:r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2368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3DF24-64AE-2EB0-7E20-ECFA6540F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10" descr="A drawing of a machine&#10;&#10;AI-generated content may be incorrect.">
            <a:extLst>
              <a:ext uri="{FF2B5EF4-FFF2-40B4-BE49-F238E27FC236}">
                <a16:creationId xmlns:a16="http://schemas.microsoft.com/office/drawing/2014/main" id="{5D74239C-5F72-F949-7A20-2171F3D50C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70" b="13586"/>
          <a:stretch/>
        </p:blipFill>
        <p:spPr bwMode="auto">
          <a:xfrm>
            <a:off x="3528260" y="700925"/>
            <a:ext cx="5126081" cy="5084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B93703-63CF-B72D-6598-176632C9BD34}"/>
              </a:ext>
            </a:extLst>
          </p:cNvPr>
          <p:cNvSpPr txBox="1"/>
          <p:nvPr/>
        </p:nvSpPr>
        <p:spPr>
          <a:xfrm>
            <a:off x="3843062" y="179965"/>
            <a:ext cx="39931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SELECTED CONCEPTS</a:t>
            </a:r>
            <a:endParaRPr lang="en-IN" sz="1800" dirty="0">
              <a:solidFill>
                <a:schemeClr val="accent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2562AB-7B0E-BE57-808F-ACDEA7F03B88}"/>
              </a:ext>
            </a:extLst>
          </p:cNvPr>
          <p:cNvSpPr txBox="1"/>
          <p:nvPr/>
        </p:nvSpPr>
        <p:spPr>
          <a:xfrm>
            <a:off x="3534428" y="5945688"/>
            <a:ext cx="513358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Times New Roman"/>
              </a:rPr>
              <a:t>COUNTER WHEEL MECHANISM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682337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7E07F-AB92-29C6-05CD-55A8E3B9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9C2CD4-A311-E333-2926-7174EB6C9D87}"/>
              </a:ext>
            </a:extLst>
          </p:cNvPr>
          <p:cNvSpPr txBox="1"/>
          <p:nvPr/>
        </p:nvSpPr>
        <p:spPr>
          <a:xfrm>
            <a:off x="2696497" y="1889941"/>
            <a:ext cx="877774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0" i="0" u="none" strike="noStrike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VIRTUAL IMPLEMENTATION</a:t>
            </a:r>
            <a:r>
              <a:rPr lang="en-US" sz="6600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endParaRPr lang="en-IN" sz="6600" dirty="0">
              <a:solidFill>
                <a:schemeClr val="accent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5321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490C17-713F-B838-8CC7-59C06105F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A1CC3D-2E5D-F4A6-7221-3CB7D215D292}"/>
              </a:ext>
            </a:extLst>
          </p:cNvPr>
          <p:cNvSpPr txBox="1"/>
          <p:nvPr/>
        </p:nvSpPr>
        <p:spPr>
          <a:xfrm>
            <a:off x="3231040" y="373315"/>
            <a:ext cx="61009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3D MODEL OF THE ENTIRE SYSTEM</a:t>
            </a:r>
            <a:r>
              <a:rPr lang="en-US" sz="2400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endParaRPr lang="en-IN" sz="2400" dirty="0">
              <a:solidFill>
                <a:schemeClr val="accent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art studio">
            <a:hlinkClick r:id="" action="ppaction://media"/>
            <a:extLst>
              <a:ext uri="{FF2B5EF4-FFF2-40B4-BE49-F238E27FC236}">
                <a16:creationId xmlns:a16="http://schemas.microsoft.com/office/drawing/2014/main" id="{4BB26381-0FFB-5200-DCA3-038089A49E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9638" y="1052379"/>
            <a:ext cx="8416413" cy="491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6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9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102A0-BBCC-BBBC-4093-F446CB66F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577DFD-A09D-9001-5D7E-1BCE34613E90}"/>
              </a:ext>
            </a:extLst>
          </p:cNvPr>
          <p:cNvSpPr txBox="1"/>
          <p:nvPr/>
        </p:nvSpPr>
        <p:spPr>
          <a:xfrm>
            <a:off x="2716162" y="404422"/>
            <a:ext cx="747005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CIRCUIT DIAGRAM OF ENTIRE SYSTEM</a:t>
            </a:r>
            <a:r>
              <a:rPr lang="en-US" sz="2800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br>
              <a:rPr lang="en-US" sz="2800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0" i="0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  <a:endParaRPr lang="en-IN" sz="2800" dirty="0">
              <a:solidFill>
                <a:schemeClr val="accent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">
            <a:hlinkClick r:id="" action="ppaction://media"/>
            <a:extLst>
              <a:ext uri="{FF2B5EF4-FFF2-40B4-BE49-F238E27FC236}">
                <a16:creationId xmlns:a16="http://schemas.microsoft.com/office/drawing/2014/main" id="{7990945A-C9E9-C7A3-BB6D-1EDB6308A0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5435" y="1323802"/>
            <a:ext cx="7470057" cy="421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78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536AA-B8DF-8910-84FD-B36710CE8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62B112-8ECD-58E9-C518-0F0103BF7164}"/>
              </a:ext>
            </a:extLst>
          </p:cNvPr>
          <p:cNvSpPr txBox="1"/>
          <p:nvPr/>
        </p:nvSpPr>
        <p:spPr>
          <a:xfrm>
            <a:off x="4986184" y="-91270"/>
            <a:ext cx="22196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chemeClr val="accent1">
                    <a:lumMod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FLOWCHART</a:t>
            </a:r>
            <a:endParaRPr lang="en-I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DF2DDA-5298-DAE8-7911-319DBF602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149" y="286751"/>
            <a:ext cx="4311496" cy="615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06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3">
      <a:dk1>
        <a:srgbClr val="000000"/>
      </a:dk1>
      <a:lt1>
        <a:srgbClr val="FFFFFF"/>
      </a:lt1>
      <a:dk2>
        <a:srgbClr val="59512B"/>
      </a:dk2>
      <a:lt2>
        <a:srgbClr val="E7E4E6"/>
      </a:lt2>
      <a:accent1>
        <a:srgbClr val="F8F4EC"/>
      </a:accent1>
      <a:accent2>
        <a:srgbClr val="474134"/>
      </a:accent2>
      <a:accent3>
        <a:srgbClr val="E5E0D8"/>
      </a:accent3>
      <a:accent4>
        <a:srgbClr val="B6A592"/>
      </a:accent4>
      <a:accent5>
        <a:srgbClr val="F4F0ED"/>
      </a:accent5>
      <a:accent6>
        <a:srgbClr val="CEC5A7"/>
      </a:accent6>
      <a:hlink>
        <a:srgbClr val="827D57"/>
      </a:hlink>
      <a:folHlink>
        <a:srgbClr val="867052"/>
      </a:folHlink>
    </a:clrScheme>
    <a:fontScheme name="Custom 31">
      <a:majorFont>
        <a:latin typeface="Felix Titl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y-Design-Berlin-Presentation_Win32_SW_v11" id="{A1E1012F-E9F8-4F40-92C8-C50A5DD6BDB3}" vid="{84DD5023-C7E9-4B03-B2A5-92320E38EF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C741A42-9646-4B63-A6BC-7DA2EE5F87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BB8FCA9-2C7D-45A4-87C8-02C272E9F4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9B373E-6FDE-4773-A0C6-CDA9846E30C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City design</Template>
  <TotalTime>229</TotalTime>
  <Words>255</Words>
  <Application>Microsoft Office PowerPoint</Application>
  <PresentationFormat>Widescreen</PresentationFormat>
  <Paragraphs>63</Paragraphs>
  <Slides>13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Paper plane launching machine</vt:lpstr>
      <vt:lpstr>OUTLINE</vt:lpstr>
      <vt:lpstr>PROBLEM DEFINITION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sonikakumbar56@outlook.com</dc:creator>
  <cp:lastModifiedBy>sonikakumbar56@outlook.com</cp:lastModifiedBy>
  <cp:revision>8</cp:revision>
  <dcterms:created xsi:type="dcterms:W3CDTF">2025-01-16T17:18:17Z</dcterms:created>
  <dcterms:modified xsi:type="dcterms:W3CDTF">2025-01-26T16:39:26Z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